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slideMasters/slideMaster246.xml" ContentType="application/vnd.openxmlformats-officedocument.presentationml.slideMaster+xml"/>
  <Override PartName="/ppt/slides/slide246.xml" ContentType="application/vnd.openxmlformats-officedocument.presentationml.slide+xml"/>
  <Override PartName="/ppt/slideMasters/slideMaster247.xml" ContentType="application/vnd.openxmlformats-officedocument.presentationml.slideMaster+xml"/>
  <Override PartName="/ppt/slides/slide247.xml" ContentType="application/vnd.openxmlformats-officedocument.presentationml.slide+xml"/>
  <Override PartName="/ppt/slideMasters/slideMaster248.xml" ContentType="application/vnd.openxmlformats-officedocument.presentationml.slideMaster+xml"/>
  <Override PartName="/ppt/slides/slide248.xml" ContentType="application/vnd.openxmlformats-officedocument.presentationml.slide+xml"/>
  <Override PartName="/ppt/slideMasters/slideMaster249.xml" ContentType="application/vnd.openxmlformats-officedocument.presentationml.slideMaster+xml"/>
  <Override PartName="/ppt/slides/slide249.xml" ContentType="application/vnd.openxmlformats-officedocument.presentationml.slide+xml"/>
  <Override PartName="/ppt/slideMasters/slideMaster250.xml" ContentType="application/vnd.openxmlformats-officedocument.presentationml.slideMaster+xml"/>
  <Override PartName="/ppt/slides/slide250.xml" ContentType="application/vnd.openxmlformats-officedocument.presentationml.slide+xml"/>
  <Override PartName="/ppt/slideMasters/slideMaster251.xml" ContentType="application/vnd.openxmlformats-officedocument.presentationml.slideMaster+xml"/>
  <Override PartName="/ppt/slides/slide251.xml" ContentType="application/vnd.openxmlformats-officedocument.presentationml.slide+xml"/>
  <Override PartName="/ppt/slideMasters/slideMaster252.xml" ContentType="application/vnd.openxmlformats-officedocument.presentationml.slideMaster+xml"/>
  <Override PartName="/ppt/slides/slide252.xml" ContentType="application/vnd.openxmlformats-officedocument.presentationml.slide+xml"/>
  <Override PartName="/ppt/slideMasters/slideMaster253.xml" ContentType="application/vnd.openxmlformats-officedocument.presentationml.slideMaster+xml"/>
  <Override PartName="/ppt/slides/slide253.xml" ContentType="application/vnd.openxmlformats-officedocument.presentationml.slide+xml"/>
  <Override PartName="/ppt/slideMasters/slideMaster254.xml" ContentType="application/vnd.openxmlformats-officedocument.presentationml.slideMaster+xml"/>
  <Override PartName="/ppt/slides/slide254.xml" ContentType="application/vnd.openxmlformats-officedocument.presentationml.slide+xml"/>
  <Override PartName="/ppt/slideMasters/slideMaster255.xml" ContentType="application/vnd.openxmlformats-officedocument.presentationml.slideMaster+xml"/>
  <Override PartName="/ppt/slides/slide255.xml" ContentType="application/vnd.openxmlformats-officedocument.presentationml.slide+xml"/>
  <Override PartName="/ppt/slideMasters/slideMaster256.xml" ContentType="application/vnd.openxmlformats-officedocument.presentationml.slideMaster+xml"/>
  <Override PartName="/ppt/slides/slide256.xml" ContentType="application/vnd.openxmlformats-officedocument.presentationml.slide+xml"/>
  <Override PartName="/ppt/slideMasters/slideMaster257.xml" ContentType="application/vnd.openxmlformats-officedocument.presentationml.slideMaster+xml"/>
  <Override PartName="/ppt/slides/slide257.xml" ContentType="application/vnd.openxmlformats-officedocument.presentationml.slide+xml"/>
  <Override PartName="/ppt/slideMasters/slideMaster258.xml" ContentType="application/vnd.openxmlformats-officedocument.presentationml.slideMaster+xml"/>
  <Override PartName="/ppt/slides/slide258.xml" ContentType="application/vnd.openxmlformats-officedocument.presentationml.slide+xml"/>
  <Override PartName="/ppt/slideMasters/slideMaster259.xml" ContentType="application/vnd.openxmlformats-officedocument.presentationml.slideMaster+xml"/>
  <Override PartName="/ppt/slides/slide259.xml" ContentType="application/vnd.openxmlformats-officedocument.presentationml.slide+xml"/>
  <Override PartName="/ppt/slideMasters/slideMaster260.xml" ContentType="application/vnd.openxmlformats-officedocument.presentationml.slideMaster+xml"/>
  <Override PartName="/ppt/slides/slide260.xml" ContentType="application/vnd.openxmlformats-officedocument.presentationml.slide+xml"/>
  <Override PartName="/ppt/slideMasters/slideMaster261.xml" ContentType="application/vnd.openxmlformats-officedocument.presentationml.slideMaster+xml"/>
  <Override PartName="/ppt/slides/slide261.xml" ContentType="application/vnd.openxmlformats-officedocument.presentationml.slide+xml"/>
  <Override PartName="/ppt/slideMasters/slideMaster262.xml" ContentType="application/vnd.openxmlformats-officedocument.presentationml.slideMaster+xml"/>
  <Override PartName="/ppt/slides/slide262.xml" ContentType="application/vnd.openxmlformats-officedocument.presentationml.slide+xml"/>
  <Override PartName="/ppt/slideMasters/slideMaster263.xml" ContentType="application/vnd.openxmlformats-officedocument.presentationml.slideMaster+xml"/>
  <Override PartName="/ppt/slides/slide263.xml" ContentType="application/vnd.openxmlformats-officedocument.presentationml.slide+xml"/>
  <Override PartName="/ppt/slideMasters/slideMaster264.xml" ContentType="application/vnd.openxmlformats-officedocument.presentationml.slideMaster+xml"/>
  <Override PartName="/ppt/slides/slide264.xml" ContentType="application/vnd.openxmlformats-officedocument.presentationml.slide+xml"/>
  <Override PartName="/ppt/slideMasters/slideMaster265.xml" ContentType="application/vnd.openxmlformats-officedocument.presentationml.slideMaster+xml"/>
  <Override PartName="/ppt/slides/slide265.xml" ContentType="application/vnd.openxmlformats-officedocument.presentationml.slide+xml"/>
  <Override PartName="/ppt/slideMasters/slideMaster266.xml" ContentType="application/vnd.openxmlformats-officedocument.presentationml.slideMaster+xml"/>
  <Override PartName="/ppt/slides/slide266.xml" ContentType="application/vnd.openxmlformats-officedocument.presentationml.slide+xml"/>
  <Override PartName="/ppt/slideMasters/slideMaster267.xml" ContentType="application/vnd.openxmlformats-officedocument.presentationml.slideMaster+xml"/>
  <Override PartName="/ppt/slides/slide267.xml" ContentType="application/vnd.openxmlformats-officedocument.presentationml.slide+xml"/>
  <Override PartName="/ppt/slideMasters/slideMaster268.xml" ContentType="application/vnd.openxmlformats-officedocument.presentationml.slideMaster+xml"/>
  <Override PartName="/ppt/slides/slide2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</p:sldIdLst>
  <p:notesMasterIdLst>
    <p:notesMasterId r:id="rId27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260" Type="http://schemas.openxmlformats.org/officeDocument/2006/relationships/slide" Target="slides/slide259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270" Type="http://schemas.openxmlformats.org/officeDocument/2006/relationships/notesMaster" Target="notesMasters/notesMaster1.xml"/><Relationship Id="rId271" Type="http://schemas.openxmlformats.org/officeDocument/2006/relationships/presProps" Target="presProps.xml"/><Relationship Id="rId272" Type="http://schemas.openxmlformats.org/officeDocument/2006/relationships/viewProps" Target="viewProps.xml"/><Relationship Id="rId273" Type="http://schemas.openxmlformats.org/officeDocument/2006/relationships/theme" Target="theme/theme1.xml"/><Relationship Id="rId27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4.xml"/>
		</Relationships>
</file>

<file path=ppt/notesSlides/_rels/notesSlide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5.xml"/>
		</Relationships>
</file>

<file path=ppt/notesSlides/_rels/notesSlide2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6.xml"/>
		</Relationships>
</file>

<file path=ppt/notesSlides/_rels/notesSlide2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7.xml"/>
		</Relationships>
</file>

<file path=ppt/notesSlides/_rels/notesSlide2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8.xml"/>
		</Relationships>
</file>

<file path=ppt/notesSlides/_rels/notesSlide2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9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0.xml"/>
		</Relationships>
</file>

<file path=ppt/notesSlides/_rels/notesSlide2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1.xml"/>
		</Relationships>
</file>

<file path=ppt/notesSlides/_rels/notesSlide2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2.xml"/>
		</Relationships>
</file>

<file path=ppt/notesSlides/_rels/notesSlide2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3.xml"/>
		</Relationships>
</file>

<file path=ppt/notesSlides/_rels/notesSlide2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4.xml"/>
		</Relationships>
</file>

<file path=ppt/notesSlides/_rels/notesSlide2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5.xml"/>
		</Relationships>
</file>

<file path=ppt/notesSlides/_rels/notesSlide2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6.xml"/>
		</Relationships>
</file>

<file path=ppt/notesSlides/_rels/notesSlide2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7.xml"/>
		</Relationships>
</file>

<file path=ppt/notesSlides/_rels/notesSlide2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8.xml"/>
		</Relationships>
</file>

<file path=ppt/notesSlides/_rels/notesSlide2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9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0.xml"/>
		</Relationships>
</file>

<file path=ppt/notesSlides/_rels/notesSlide2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1.xml"/>
		</Relationships>
</file>

<file path=ppt/notesSlides/_rels/notesSlide2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2.xml"/>
		</Relationships>
</file>

<file path=ppt/notesSlides/_rels/notesSlide2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3.xml"/>
		</Relationships>
</file>

<file path=ppt/notesSlides/_rels/notesSlide2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4.xml"/>
		</Relationships>
</file>

<file path=ppt/notesSlides/_rels/notesSlide2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5.xml"/>
		</Relationships>
</file>

<file path=ppt/notesSlides/_rels/notesSlide2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6.xml"/>
		</Relationships>
</file>

<file path=ppt/notesSlides/_rels/notesSlide2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7.xml"/>
		</Relationships>
</file>

<file path=ppt/notesSlides/_rels/notesSlide2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8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0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4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5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6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8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0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3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4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5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6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268</Slides>
  <Notes>268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268</vt:i4>
      </vt:variant>
    </vt:vector>
  </HeadingPairs>
  <TitlesOfParts>
    <vt:vector size="27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  <vt:lpstr>Slide 250</vt:lpstr>
      <vt:lpstr>Slide 251</vt:lpstr>
      <vt:lpstr>Slide 252</vt:lpstr>
      <vt:lpstr>Slide 253</vt:lpstr>
      <vt:lpstr>Slide 254</vt:lpstr>
      <vt:lpstr>Slide 255</vt:lpstr>
      <vt:lpstr>Slide 256</vt:lpstr>
      <vt:lpstr>Slide 257</vt:lpstr>
      <vt:lpstr>Slide 258</vt:lpstr>
      <vt:lpstr>Slide 259</vt:lpstr>
      <vt:lpstr>Slide 260</vt:lpstr>
      <vt:lpstr>Slide 261</vt:lpstr>
      <vt:lpstr>Slide 262</vt:lpstr>
      <vt:lpstr>Slide 263</vt:lpstr>
      <vt:lpstr>Slide 264</vt:lpstr>
      <vt:lpstr>Slide 265</vt:lpstr>
      <vt:lpstr>Slide 266</vt:lpstr>
      <vt:lpstr>Slide 267</vt:lpstr>
      <vt:lpstr>Slide 268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CE204 Object-Oriented Programming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2022-04-23T01:11:54Z</dcterms:created>
  <dcterms:modified xsi:type="dcterms:W3CDTF">2022-04-23T01:11:54Z</dcterms:modified>
</cp:coreProperties>
</file>